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9" r:id="rId70"/>
    <p:sldId id="346" r:id="rId71"/>
    <p:sldId id="347" r:id="rId72"/>
    <p:sldId id="350" r:id="rId73"/>
    <p:sldId id="353" r:id="rId74"/>
    <p:sldId id="35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02-04-2025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i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37386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f fbar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f fbar 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24.1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5349</TotalTime>
  <Words>3781</Words>
  <Application>Microsoft Office PowerPoint</Application>
  <PresentationFormat>Widescreen</PresentationFormat>
  <Paragraphs>585</Paragraphs>
  <Slides>74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1480</cp:revision>
  <dcterms:created xsi:type="dcterms:W3CDTF">2024-11-21T11:19:07Z</dcterms:created>
  <dcterms:modified xsi:type="dcterms:W3CDTF">2025-04-02T15:43:55Z</dcterms:modified>
</cp:coreProperties>
</file>